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5143500" type="screen16x9"/>
  <p:notesSz cx="6858000" cy="9144000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86bd6972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86bd6972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86bd6972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86bd6972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08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86bd6972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86bd6972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49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Spring 2024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art pieces on a wall&#10;&#10;Description automatically generated">
            <a:extLst>
              <a:ext uri="{FF2B5EF4-FFF2-40B4-BE49-F238E27FC236}">
                <a16:creationId xmlns:a16="http://schemas.microsoft.com/office/drawing/2014/main" id="{CA695F84-6445-53EA-6ADA-41F6EDA71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15" y="0"/>
            <a:ext cx="793596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ictures on a wall&#10;&#10;Description automatically generated">
            <a:extLst>
              <a:ext uri="{FF2B5EF4-FFF2-40B4-BE49-F238E27FC236}">
                <a16:creationId xmlns:a16="http://schemas.microsoft.com/office/drawing/2014/main" id="{6C93BD30-BCE9-4C8A-6297-3883547F0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11" y="-1067921"/>
            <a:ext cx="5747777" cy="766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6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girls posing with a yellow bus&#10;&#10;Description automatically generated">
            <a:extLst>
              <a:ext uri="{FF2B5EF4-FFF2-40B4-BE49-F238E27FC236}">
                <a16:creationId xmlns:a16="http://schemas.microsoft.com/office/drawing/2014/main" id="{E73B1ABD-E12A-6BE6-8EE7-66F59769C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34472"/>
      </p:ext>
    </p:extLst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(16:9)</PresentationFormat>
  <Paragraphs>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Montserrat</vt:lpstr>
      <vt:lpstr>Lato</vt:lpstr>
      <vt:lpstr>Focus</vt:lpstr>
      <vt:lpstr>Spring 2024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2024 </dc:title>
  <cp:lastModifiedBy>tech tech</cp:lastModifiedBy>
  <cp:revision>1</cp:revision>
  <dcterms:modified xsi:type="dcterms:W3CDTF">2024-05-07T00:43:57Z</dcterms:modified>
</cp:coreProperties>
</file>